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53"/>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ParentxSegment" id="{E208898A-C382-4E94-985E-C2D851C9E889}">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47" d="100"/>
          <a:sy n="47" d="100"/>
        </p:scale>
        <p:origin x="48" y="570"/>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58" Type="http://schemas.microsoft.com/office/2015/10/relationships/revisionInfo" Target="revisionInfo.xml"/><Relationship Id="rId59"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0.024898775127166425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0.13366951563757062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0.0013829575763637152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0.3599147881161677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0.22011422935923222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0.028729622505481472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0.028823293639616793</c:v>
                </c:pt>
                <c:pt idx="3">
                  <c:v>0.9711748775706557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0.11336135139827695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0.026548888815169633</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0.14939927276405754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0.0010108040136442343</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0.01569975341295996</c:v>
                </c:pt>
                <c:pt idx="3">
                  <c:v>0.3054330869583942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0.23842318335953225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0.028823293639616793</c:v>
                </c:pt>
                <c:pt idx="3">
                  <c:v>0.9711748775706557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0.03117970371771819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0.0038207415568755113</c:v>
                </c:pt>
                <c:pt idx="3">
                  <c:v>0.9961789737425627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0.10554469009968355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0.027536016729386662</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0.13447372359396903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0.0020814227232525315</c:v>
                </c:pt>
                <c:pt idx="3">
                  <c:v>0.3438175038497518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0.2278080428838208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0.0038207415568755113</c:v>
                </c:pt>
                <c:pt idx="3">
                  <c:v>0.9961789737425627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0.031364996135489966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0.0038207415568755113</c:v>
                </c:pt>
                <c:pt idx="3">
                  <c:v>0.9961789737425627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0.10554469009968355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0.021571920843542463</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0.13447372359396903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0.10898688255729896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0.030380260920405664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0.13366951563757062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0.3599147881161677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0.22011422935923222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0.0009683112393078242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0.028729622505481472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0.0020814227232525315</c:v>
                </c:pt>
                <c:pt idx="3">
                  <c:v>0.3438175038497518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0.2278080428838208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0.028823293639616793</c:v>
                </c:pt>
                <c:pt idx="3">
                  <c:v>0.9711748775706557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0.11336135139827695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0.032852018712733834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0.14939927276405754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0.01569975341295996</c:v>
                </c:pt>
                <c:pt idx="3">
                  <c:v>0.3054330869583942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0.23842318335953225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0.028823293639616793</c:v>
                </c:pt>
                <c:pt idx="3">
                  <c:v>0.9711748775706557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0.03117970371771819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0.0038207415568755113</c:v>
                </c:pt>
                <c:pt idx="3">
                  <c:v>0.9961789737425627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0.031364996135489966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0.0038207415568755113</c:v>
                </c:pt>
                <c:pt idx="3">
                  <c:v>0.9961789737425627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0.10554469009968355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0.13447372359396903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0.012540805823733738</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0.0020814227232525315</c:v>
                </c:pt>
                <c:pt idx="3">
                  <c:v>0.3438175038497518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0.003630413075646146</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0.2278080428838208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0.0038207415568755113</c:v>
                </c:pt>
                <c:pt idx="3">
                  <c:v>0.9961789737425627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0.031364996135489966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0.00173931883362298</c:v>
                </c:pt>
                <c:pt idx="3">
                  <c:v>0.15317001717984757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0.10898688255729896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0.13366951563757062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0.013681935783314551</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0.3599147881161677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0.005810687796982373</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0.22011422935923222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0.028729622505481472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0.14858496182424896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0.028823293639616793</c:v>
                </c:pt>
                <c:pt idx="3">
                  <c:v>0.9711748775706557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0.11336135139827695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0.14939927276405754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0.02013885890093035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0.01569975341295996</c:v>
                </c:pt>
                <c:pt idx="3">
                  <c:v>0.3054330869583942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0.004482775825527004</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0.23842318335953225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0.028823293639616793</c:v>
                </c:pt>
                <c:pt idx="3">
                  <c:v>0.9711748775706557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0.03117970371771819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0.013123540226656832</c:v>
                </c:pt>
                <c:pt idx="3">
                  <c:v>0.1333782793726766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0.027216114535275043</c:v>
                </c:pt>
                <c:pt idx="3">
                  <c:v>0.9727830177001198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2">
                  <c:v>0.0064240176946469595</c:v>
                </c:pt>
                <c:pt idx="3">
                  <c:v>0.9935757417417468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1.0</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Sheet1!$B$2:$B$5</c:f>
              <c:numCache>
                <c:formatCode>General</c:formatCode>
                <c:ptCount val="4"/>
                <c:pt idx="3">
                  <c:v>0.10898688255729896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08/09/2025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9/8/2025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9/8/2025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9/8/2025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9/8/2025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9/8/2025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9/8/2025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9/8/2025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9/8/2025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 Id="rId17" Type="http://schemas.openxmlformats.org/officeDocument/2006/relationships/chart" Target="../charts/chart12.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 Id="rId9" Type="http://schemas.openxmlformats.org/officeDocument/2006/relationships/chart" Target="../charts/chart112.xml"/><Relationship Id="rId10" Type="http://schemas.openxmlformats.org/officeDocument/2006/relationships/chart" Target="../charts/chart113.xml"/><Relationship Id="rId11" Type="http://schemas.openxmlformats.org/officeDocument/2006/relationships/chart" Target="../charts/chart114.xml"/><Relationship Id="rId12" Type="http://schemas.openxmlformats.org/officeDocument/2006/relationships/chart" Target="../charts/chart115.xml"/><Relationship Id="rId13" Type="http://schemas.openxmlformats.org/officeDocument/2006/relationships/chart" Target="../charts/chart116.xml"/><Relationship Id="rId14" Type="http://schemas.openxmlformats.org/officeDocument/2006/relationships/chart" Target="../charts/chart117.xml"/><Relationship Id="rId15" Type="http://schemas.openxmlformats.org/officeDocument/2006/relationships/chart" Target="../charts/chart118.xml"/><Relationship Id="rId16" Type="http://schemas.openxmlformats.org/officeDocument/2006/relationships/chart" Target="../charts/chart119.xml"/><Relationship Id="rId17" Type="http://schemas.openxmlformats.org/officeDocument/2006/relationships/chart" Target="../charts/chart120.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 Id="rId9" Type="http://schemas.openxmlformats.org/officeDocument/2006/relationships/chart" Target="../charts/chart124.xml"/><Relationship Id="rId10" Type="http://schemas.openxmlformats.org/officeDocument/2006/relationships/chart" Target="../charts/chart125.xml"/><Relationship Id="rId11" Type="http://schemas.openxmlformats.org/officeDocument/2006/relationships/chart" Target="../charts/chart126.xml"/><Relationship Id="rId12" Type="http://schemas.openxmlformats.org/officeDocument/2006/relationships/chart" Target="../charts/chart127.xml"/><Relationship Id="rId13" Type="http://schemas.openxmlformats.org/officeDocument/2006/relationships/chart" Target="../charts/chart128.xml"/><Relationship Id="rId14" Type="http://schemas.openxmlformats.org/officeDocument/2006/relationships/chart" Target="../charts/chart129.xml"/><Relationship Id="rId15" Type="http://schemas.openxmlformats.org/officeDocument/2006/relationships/chart" Target="../charts/chart130.xml"/><Relationship Id="rId16" Type="http://schemas.openxmlformats.org/officeDocument/2006/relationships/chart" Target="../charts/chart131.xml"/><Relationship Id="rId17" Type="http://schemas.openxmlformats.org/officeDocument/2006/relationships/chart" Target="../charts/chart132.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 Id="rId17" Type="http://schemas.openxmlformats.org/officeDocument/2006/relationships/chart" Target="../charts/chart144.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 Id="rId9" Type="http://schemas.openxmlformats.org/officeDocument/2006/relationships/chart" Target="../charts/chart148.xml"/><Relationship Id="rId10" Type="http://schemas.openxmlformats.org/officeDocument/2006/relationships/chart" Target="../charts/chart149.xml"/><Relationship Id="rId11" Type="http://schemas.openxmlformats.org/officeDocument/2006/relationships/chart" Target="../charts/chart150.xml"/><Relationship Id="rId12" Type="http://schemas.openxmlformats.org/officeDocument/2006/relationships/chart" Target="../charts/chart151.xml"/><Relationship Id="rId13" Type="http://schemas.openxmlformats.org/officeDocument/2006/relationships/chart" Target="../charts/chart152.xml"/><Relationship Id="rId14" Type="http://schemas.openxmlformats.org/officeDocument/2006/relationships/chart" Target="../charts/chart153.xml"/><Relationship Id="rId15" Type="http://schemas.openxmlformats.org/officeDocument/2006/relationships/chart" Target="../charts/chart154.xml"/><Relationship Id="rId16" Type="http://schemas.openxmlformats.org/officeDocument/2006/relationships/chart" Target="../charts/chart155.xml"/><Relationship Id="rId17" Type="http://schemas.openxmlformats.org/officeDocument/2006/relationships/chart" Target="../charts/chart156.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 Id="rId9" Type="http://schemas.openxmlformats.org/officeDocument/2006/relationships/chart" Target="../charts/chart160.xml"/><Relationship Id="rId10" Type="http://schemas.openxmlformats.org/officeDocument/2006/relationships/chart" Target="../charts/chart161.xml"/><Relationship Id="rId11" Type="http://schemas.openxmlformats.org/officeDocument/2006/relationships/chart" Target="../charts/chart162.xml"/><Relationship Id="rId12" Type="http://schemas.openxmlformats.org/officeDocument/2006/relationships/chart" Target="../charts/chart163.xml"/><Relationship Id="rId13" Type="http://schemas.openxmlformats.org/officeDocument/2006/relationships/chart" Target="../charts/chart164.xml"/><Relationship Id="rId14" Type="http://schemas.openxmlformats.org/officeDocument/2006/relationships/chart" Target="../charts/chart165.xml"/><Relationship Id="rId15" Type="http://schemas.openxmlformats.org/officeDocument/2006/relationships/chart" Target="../charts/chart166.xml"/><Relationship Id="rId16" Type="http://schemas.openxmlformats.org/officeDocument/2006/relationships/chart" Target="../charts/chart167.xml"/><Relationship Id="rId17" Type="http://schemas.openxmlformats.org/officeDocument/2006/relationships/chart" Target="../charts/chart168.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 Id="rId9" Type="http://schemas.openxmlformats.org/officeDocument/2006/relationships/chart" Target="../charts/chart172.xml"/><Relationship Id="rId10" Type="http://schemas.openxmlformats.org/officeDocument/2006/relationships/chart" Target="../charts/chart173.xml"/><Relationship Id="rId11" Type="http://schemas.openxmlformats.org/officeDocument/2006/relationships/chart" Target="../charts/chart174.xml"/><Relationship Id="rId12" Type="http://schemas.openxmlformats.org/officeDocument/2006/relationships/chart" Target="../charts/chart175.xml"/><Relationship Id="rId13" Type="http://schemas.openxmlformats.org/officeDocument/2006/relationships/chart" Target="../charts/chart176.xml"/><Relationship Id="rId14" Type="http://schemas.openxmlformats.org/officeDocument/2006/relationships/chart" Target="../charts/chart177.xml"/><Relationship Id="rId15" Type="http://schemas.openxmlformats.org/officeDocument/2006/relationships/chart" Target="../charts/chart178.xml"/><Relationship Id="rId16" Type="http://schemas.openxmlformats.org/officeDocument/2006/relationships/chart" Target="../charts/chart179.xml"/><Relationship Id="rId17" Type="http://schemas.openxmlformats.org/officeDocument/2006/relationships/chart" Target="../charts/chart180.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 Id="rId9" Type="http://schemas.openxmlformats.org/officeDocument/2006/relationships/chart" Target="../charts/chart184.xml"/><Relationship Id="rId10" Type="http://schemas.openxmlformats.org/officeDocument/2006/relationships/chart" Target="../charts/chart185.xml"/><Relationship Id="rId11" Type="http://schemas.openxmlformats.org/officeDocument/2006/relationships/chart" Target="../charts/chart186.xml"/><Relationship Id="rId12" Type="http://schemas.openxmlformats.org/officeDocument/2006/relationships/chart" Target="../charts/chart187.xml"/><Relationship Id="rId13" Type="http://schemas.openxmlformats.org/officeDocument/2006/relationships/chart" Target="../charts/chart188.xml"/><Relationship Id="rId14" Type="http://schemas.openxmlformats.org/officeDocument/2006/relationships/chart" Target="../charts/chart189.xml"/><Relationship Id="rId15" Type="http://schemas.openxmlformats.org/officeDocument/2006/relationships/chart" Target="../charts/chart190.xml"/><Relationship Id="rId16" Type="http://schemas.openxmlformats.org/officeDocument/2006/relationships/chart" Target="../charts/chart191.xml"/><Relationship Id="rId17" Type="http://schemas.openxmlformats.org/officeDocument/2006/relationships/chart" Target="../charts/chart192.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 Id="rId9" Type="http://schemas.openxmlformats.org/officeDocument/2006/relationships/chart" Target="../charts/chart196.xml"/><Relationship Id="rId10" Type="http://schemas.openxmlformats.org/officeDocument/2006/relationships/chart" Target="../charts/chart197.xml"/><Relationship Id="rId11" Type="http://schemas.openxmlformats.org/officeDocument/2006/relationships/chart" Target="../charts/chart198.xml"/><Relationship Id="rId12" Type="http://schemas.openxmlformats.org/officeDocument/2006/relationships/chart" Target="../charts/chart199.xml"/><Relationship Id="rId13" Type="http://schemas.openxmlformats.org/officeDocument/2006/relationships/chart" Target="../charts/chart200.xml"/><Relationship Id="rId14" Type="http://schemas.openxmlformats.org/officeDocument/2006/relationships/chart" Target="../charts/chart201.xml"/><Relationship Id="rId15" Type="http://schemas.openxmlformats.org/officeDocument/2006/relationships/chart" Target="../charts/chart202.xml"/><Relationship Id="rId16" Type="http://schemas.openxmlformats.org/officeDocument/2006/relationships/chart" Target="../charts/chart203.xml"/><Relationship Id="rId17" Type="http://schemas.openxmlformats.org/officeDocument/2006/relationships/chart" Target="../charts/chart204.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 Id="rId7" Type="http://schemas.openxmlformats.org/officeDocument/2006/relationships/chart" Target="../charts/chart206.xml"/><Relationship Id="rId8" Type="http://schemas.openxmlformats.org/officeDocument/2006/relationships/chart" Target="../charts/chart207.xml"/><Relationship Id="rId9" Type="http://schemas.openxmlformats.org/officeDocument/2006/relationships/chart" Target="../charts/chart208.xml"/><Relationship Id="rId10" Type="http://schemas.openxmlformats.org/officeDocument/2006/relationships/chart" Target="../charts/chart209.xml"/><Relationship Id="rId11" Type="http://schemas.openxmlformats.org/officeDocument/2006/relationships/chart" Target="../charts/chart210.xml"/><Relationship Id="rId12" Type="http://schemas.openxmlformats.org/officeDocument/2006/relationships/chart" Target="../charts/chart211.xml"/><Relationship Id="rId13" Type="http://schemas.openxmlformats.org/officeDocument/2006/relationships/chart" Target="../charts/chart212.xml"/><Relationship Id="rId14" Type="http://schemas.openxmlformats.org/officeDocument/2006/relationships/chart" Target="../charts/chart213.xml"/><Relationship Id="rId15" Type="http://schemas.openxmlformats.org/officeDocument/2006/relationships/chart" Target="../charts/chart214.xml"/><Relationship Id="rId16" Type="http://schemas.openxmlformats.org/officeDocument/2006/relationships/chart" Target="../charts/chart215.xml"/><Relationship Id="rId17" Type="http://schemas.openxmlformats.org/officeDocument/2006/relationships/chart" Target="../charts/chart216.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 Id="rId7" Type="http://schemas.openxmlformats.org/officeDocument/2006/relationships/chart" Target="../charts/chart218.xml"/><Relationship Id="rId8" Type="http://schemas.openxmlformats.org/officeDocument/2006/relationships/chart" Target="../charts/chart219.xml"/><Relationship Id="rId9" Type="http://schemas.openxmlformats.org/officeDocument/2006/relationships/chart" Target="../charts/chart220.xml"/><Relationship Id="rId10" Type="http://schemas.openxmlformats.org/officeDocument/2006/relationships/chart" Target="../charts/chart221.xml"/><Relationship Id="rId11" Type="http://schemas.openxmlformats.org/officeDocument/2006/relationships/chart" Target="../charts/chart222.xml"/><Relationship Id="rId12" Type="http://schemas.openxmlformats.org/officeDocument/2006/relationships/chart" Target="../charts/chart223.xml"/><Relationship Id="rId13" Type="http://schemas.openxmlformats.org/officeDocument/2006/relationships/chart" Target="../charts/chart224.xml"/><Relationship Id="rId14" Type="http://schemas.openxmlformats.org/officeDocument/2006/relationships/chart" Target="../charts/chart225.xml"/><Relationship Id="rId15" Type="http://schemas.openxmlformats.org/officeDocument/2006/relationships/chart" Target="../charts/chart226.xml"/><Relationship Id="rId16" Type="http://schemas.openxmlformats.org/officeDocument/2006/relationships/chart" Target="../charts/chart227.xml"/><Relationship Id="rId17" Type="http://schemas.openxmlformats.org/officeDocument/2006/relationships/chart" Target="../charts/chart228.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 Id="rId7" Type="http://schemas.openxmlformats.org/officeDocument/2006/relationships/chart" Target="../charts/chart14.xml"/><Relationship Id="rId8" Type="http://schemas.openxmlformats.org/officeDocument/2006/relationships/chart" Target="../charts/chart15.xml"/><Relationship Id="rId9" Type="http://schemas.openxmlformats.org/officeDocument/2006/relationships/chart" Target="../charts/chart16.xml"/><Relationship Id="rId10" Type="http://schemas.openxmlformats.org/officeDocument/2006/relationships/chart" Target="../charts/chart17.xml"/><Relationship Id="rId11" Type="http://schemas.openxmlformats.org/officeDocument/2006/relationships/chart" Target="../charts/chart18.xml"/><Relationship Id="rId12" Type="http://schemas.openxmlformats.org/officeDocument/2006/relationships/chart" Target="../charts/chart19.xml"/><Relationship Id="rId13" Type="http://schemas.openxmlformats.org/officeDocument/2006/relationships/chart" Target="../charts/chart20.xml"/><Relationship Id="rId14" Type="http://schemas.openxmlformats.org/officeDocument/2006/relationships/chart" Target="../charts/chart21.xml"/><Relationship Id="rId15" Type="http://schemas.openxmlformats.org/officeDocument/2006/relationships/chart" Target="../charts/chart22.xml"/><Relationship Id="rId16" Type="http://schemas.openxmlformats.org/officeDocument/2006/relationships/chart" Target="../charts/chart23.xml"/><Relationship Id="rId17" Type="http://schemas.openxmlformats.org/officeDocument/2006/relationships/chart" Target="../charts/chart24.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 Id="rId7" Type="http://schemas.openxmlformats.org/officeDocument/2006/relationships/chart" Target="../charts/chart230.xml"/><Relationship Id="rId8" Type="http://schemas.openxmlformats.org/officeDocument/2006/relationships/chart" Target="../charts/chart231.xml"/><Relationship Id="rId9" Type="http://schemas.openxmlformats.org/officeDocument/2006/relationships/chart" Target="../charts/chart232.xml"/><Relationship Id="rId10" Type="http://schemas.openxmlformats.org/officeDocument/2006/relationships/chart" Target="../charts/chart233.xml"/><Relationship Id="rId11" Type="http://schemas.openxmlformats.org/officeDocument/2006/relationships/chart" Target="../charts/chart234.xml"/><Relationship Id="rId12" Type="http://schemas.openxmlformats.org/officeDocument/2006/relationships/chart" Target="../charts/chart235.xml"/><Relationship Id="rId13" Type="http://schemas.openxmlformats.org/officeDocument/2006/relationships/chart" Target="../charts/chart236.xml"/><Relationship Id="rId14" Type="http://schemas.openxmlformats.org/officeDocument/2006/relationships/chart" Target="../charts/chart237.xml"/><Relationship Id="rId15" Type="http://schemas.openxmlformats.org/officeDocument/2006/relationships/chart" Target="../charts/chart238.xml"/><Relationship Id="rId16" Type="http://schemas.openxmlformats.org/officeDocument/2006/relationships/chart" Target="../charts/chart239.xml"/><Relationship Id="rId17" Type="http://schemas.openxmlformats.org/officeDocument/2006/relationships/chart" Target="../charts/chart24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 Id="rId7" Type="http://schemas.openxmlformats.org/officeDocument/2006/relationships/chart" Target="../charts/chart242.xml"/><Relationship Id="rId8" Type="http://schemas.openxmlformats.org/officeDocument/2006/relationships/chart" Target="../charts/chart243.xml"/><Relationship Id="rId9" Type="http://schemas.openxmlformats.org/officeDocument/2006/relationships/chart" Target="../charts/chart244.xml"/><Relationship Id="rId10" Type="http://schemas.openxmlformats.org/officeDocument/2006/relationships/chart" Target="../charts/chart245.xml"/><Relationship Id="rId11" Type="http://schemas.openxmlformats.org/officeDocument/2006/relationships/chart" Target="../charts/chart246.xml"/><Relationship Id="rId12" Type="http://schemas.openxmlformats.org/officeDocument/2006/relationships/chart" Target="../charts/chart247.xml"/><Relationship Id="rId13" Type="http://schemas.openxmlformats.org/officeDocument/2006/relationships/chart" Target="../charts/chart248.xml"/><Relationship Id="rId14" Type="http://schemas.openxmlformats.org/officeDocument/2006/relationships/chart" Target="../charts/chart249.xml"/><Relationship Id="rId15" Type="http://schemas.openxmlformats.org/officeDocument/2006/relationships/chart" Target="../charts/chart250.xml"/><Relationship Id="rId16" Type="http://schemas.openxmlformats.org/officeDocument/2006/relationships/chart" Target="../charts/chart251.xml"/><Relationship Id="rId17" Type="http://schemas.openxmlformats.org/officeDocument/2006/relationships/chart" Target="../charts/chart252.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 Id="rId7" Type="http://schemas.openxmlformats.org/officeDocument/2006/relationships/chart" Target="../charts/chart254.xml"/><Relationship Id="rId8" Type="http://schemas.openxmlformats.org/officeDocument/2006/relationships/chart" Target="../charts/chart255.xml"/><Relationship Id="rId9" Type="http://schemas.openxmlformats.org/officeDocument/2006/relationships/chart" Target="../charts/chart256.xml"/><Relationship Id="rId10" Type="http://schemas.openxmlformats.org/officeDocument/2006/relationships/chart" Target="../charts/chart257.xml"/><Relationship Id="rId11" Type="http://schemas.openxmlformats.org/officeDocument/2006/relationships/chart" Target="../charts/chart258.xml"/><Relationship Id="rId12" Type="http://schemas.openxmlformats.org/officeDocument/2006/relationships/chart" Target="../charts/chart259.xml"/><Relationship Id="rId13" Type="http://schemas.openxmlformats.org/officeDocument/2006/relationships/chart" Target="../charts/chart260.xml"/><Relationship Id="rId14" Type="http://schemas.openxmlformats.org/officeDocument/2006/relationships/chart" Target="../charts/chart261.xml"/><Relationship Id="rId15" Type="http://schemas.openxmlformats.org/officeDocument/2006/relationships/chart" Target="../charts/chart262.xml"/><Relationship Id="rId16" Type="http://schemas.openxmlformats.org/officeDocument/2006/relationships/chart" Target="../charts/chart263.xml"/><Relationship Id="rId17" Type="http://schemas.openxmlformats.org/officeDocument/2006/relationships/chart" Target="../charts/chart264.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 Id="rId17" Type="http://schemas.openxmlformats.org/officeDocument/2006/relationships/chart" Target="../charts/chart276.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 Id="rId7" Type="http://schemas.openxmlformats.org/officeDocument/2006/relationships/chart" Target="../charts/chart278.xml"/><Relationship Id="rId8" Type="http://schemas.openxmlformats.org/officeDocument/2006/relationships/chart" Target="../charts/chart279.xml"/><Relationship Id="rId9" Type="http://schemas.openxmlformats.org/officeDocument/2006/relationships/chart" Target="../charts/chart280.xml"/><Relationship Id="rId10" Type="http://schemas.openxmlformats.org/officeDocument/2006/relationships/chart" Target="../charts/chart281.xml"/><Relationship Id="rId11" Type="http://schemas.openxmlformats.org/officeDocument/2006/relationships/chart" Target="../charts/chart282.xml"/><Relationship Id="rId12" Type="http://schemas.openxmlformats.org/officeDocument/2006/relationships/chart" Target="../charts/chart283.xml"/><Relationship Id="rId13" Type="http://schemas.openxmlformats.org/officeDocument/2006/relationships/chart" Target="../charts/chart284.xml"/><Relationship Id="rId14" Type="http://schemas.openxmlformats.org/officeDocument/2006/relationships/chart" Target="../charts/chart285.xml"/><Relationship Id="rId15" Type="http://schemas.openxmlformats.org/officeDocument/2006/relationships/chart" Target="../charts/chart286.xml"/><Relationship Id="rId16" Type="http://schemas.openxmlformats.org/officeDocument/2006/relationships/chart" Target="../charts/chart287.xml"/><Relationship Id="rId17" Type="http://schemas.openxmlformats.org/officeDocument/2006/relationships/chart" Target="../charts/chart288.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 Id="rId7" Type="http://schemas.openxmlformats.org/officeDocument/2006/relationships/chart" Target="../charts/chart290.xml"/><Relationship Id="rId8" Type="http://schemas.openxmlformats.org/officeDocument/2006/relationships/chart" Target="../charts/chart291.xml"/><Relationship Id="rId9" Type="http://schemas.openxmlformats.org/officeDocument/2006/relationships/chart" Target="../charts/chart292.xml"/><Relationship Id="rId10" Type="http://schemas.openxmlformats.org/officeDocument/2006/relationships/chart" Target="../charts/chart293.xml"/><Relationship Id="rId11" Type="http://schemas.openxmlformats.org/officeDocument/2006/relationships/chart" Target="../charts/chart294.xml"/><Relationship Id="rId12" Type="http://schemas.openxmlformats.org/officeDocument/2006/relationships/chart" Target="../charts/chart295.xml"/><Relationship Id="rId13" Type="http://schemas.openxmlformats.org/officeDocument/2006/relationships/chart" Target="../charts/chart296.xml"/><Relationship Id="rId14" Type="http://schemas.openxmlformats.org/officeDocument/2006/relationships/chart" Target="../charts/chart297.xml"/><Relationship Id="rId15" Type="http://schemas.openxmlformats.org/officeDocument/2006/relationships/chart" Target="../charts/chart298.xml"/><Relationship Id="rId16" Type="http://schemas.openxmlformats.org/officeDocument/2006/relationships/chart" Target="../charts/chart299.xml"/><Relationship Id="rId17" Type="http://schemas.openxmlformats.org/officeDocument/2006/relationships/chart" Target="../charts/chart300.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 Id="rId7" Type="http://schemas.openxmlformats.org/officeDocument/2006/relationships/chart" Target="../charts/chart302.xml"/><Relationship Id="rId8" Type="http://schemas.openxmlformats.org/officeDocument/2006/relationships/chart" Target="../charts/chart303.xml"/><Relationship Id="rId9" Type="http://schemas.openxmlformats.org/officeDocument/2006/relationships/chart" Target="../charts/chart304.xml"/><Relationship Id="rId10" Type="http://schemas.openxmlformats.org/officeDocument/2006/relationships/chart" Target="../charts/chart305.xml"/><Relationship Id="rId11" Type="http://schemas.openxmlformats.org/officeDocument/2006/relationships/chart" Target="../charts/chart306.xml"/><Relationship Id="rId12" Type="http://schemas.openxmlformats.org/officeDocument/2006/relationships/chart" Target="../charts/chart307.xml"/><Relationship Id="rId13" Type="http://schemas.openxmlformats.org/officeDocument/2006/relationships/chart" Target="../charts/chart308.xml"/><Relationship Id="rId14" Type="http://schemas.openxmlformats.org/officeDocument/2006/relationships/chart" Target="../charts/chart309.xml"/><Relationship Id="rId15" Type="http://schemas.openxmlformats.org/officeDocument/2006/relationships/chart" Target="../charts/chart310.xml"/><Relationship Id="rId16" Type="http://schemas.openxmlformats.org/officeDocument/2006/relationships/chart" Target="../charts/chart311.xml"/><Relationship Id="rId17" Type="http://schemas.openxmlformats.org/officeDocument/2006/relationships/chart" Target="../charts/chart312.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 Id="rId7" Type="http://schemas.openxmlformats.org/officeDocument/2006/relationships/chart" Target="../charts/chart314.xml"/><Relationship Id="rId8" Type="http://schemas.openxmlformats.org/officeDocument/2006/relationships/chart" Target="../charts/chart315.xml"/><Relationship Id="rId9" Type="http://schemas.openxmlformats.org/officeDocument/2006/relationships/chart" Target="../charts/chart316.xml"/><Relationship Id="rId10" Type="http://schemas.openxmlformats.org/officeDocument/2006/relationships/chart" Target="../charts/chart317.xml"/><Relationship Id="rId11" Type="http://schemas.openxmlformats.org/officeDocument/2006/relationships/chart" Target="../charts/chart318.xml"/><Relationship Id="rId12" Type="http://schemas.openxmlformats.org/officeDocument/2006/relationships/chart" Target="../charts/chart319.xml"/><Relationship Id="rId13" Type="http://schemas.openxmlformats.org/officeDocument/2006/relationships/chart" Target="../charts/chart320.xml"/><Relationship Id="rId14" Type="http://schemas.openxmlformats.org/officeDocument/2006/relationships/chart" Target="../charts/chart321.xml"/><Relationship Id="rId15" Type="http://schemas.openxmlformats.org/officeDocument/2006/relationships/chart" Target="../charts/chart322.xml"/><Relationship Id="rId16" Type="http://schemas.openxmlformats.org/officeDocument/2006/relationships/chart" Target="../charts/chart323.xml"/><Relationship Id="rId17" Type="http://schemas.openxmlformats.org/officeDocument/2006/relationships/chart" Target="../charts/chart324.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 Id="rId7" Type="http://schemas.openxmlformats.org/officeDocument/2006/relationships/chart" Target="../charts/chart326.xml"/><Relationship Id="rId8" Type="http://schemas.openxmlformats.org/officeDocument/2006/relationships/chart" Target="../charts/chart327.xml"/><Relationship Id="rId9" Type="http://schemas.openxmlformats.org/officeDocument/2006/relationships/chart" Target="../charts/chart328.xml"/><Relationship Id="rId10" Type="http://schemas.openxmlformats.org/officeDocument/2006/relationships/chart" Target="../charts/chart329.xml"/><Relationship Id="rId11" Type="http://schemas.openxmlformats.org/officeDocument/2006/relationships/chart" Target="../charts/chart330.xml"/><Relationship Id="rId12" Type="http://schemas.openxmlformats.org/officeDocument/2006/relationships/chart" Target="../charts/chart331.xml"/><Relationship Id="rId13" Type="http://schemas.openxmlformats.org/officeDocument/2006/relationships/chart" Target="../charts/chart332.xml"/><Relationship Id="rId14" Type="http://schemas.openxmlformats.org/officeDocument/2006/relationships/chart" Target="../charts/chart333.xml"/><Relationship Id="rId15" Type="http://schemas.openxmlformats.org/officeDocument/2006/relationships/chart" Target="../charts/chart334.xml"/><Relationship Id="rId16" Type="http://schemas.openxmlformats.org/officeDocument/2006/relationships/chart" Target="../charts/chart335.xml"/><Relationship Id="rId17" Type="http://schemas.openxmlformats.org/officeDocument/2006/relationships/chart" Target="../charts/chart336.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 Id="rId7" Type="http://schemas.openxmlformats.org/officeDocument/2006/relationships/chart" Target="../charts/chart338.xml"/><Relationship Id="rId8" Type="http://schemas.openxmlformats.org/officeDocument/2006/relationships/chart" Target="../charts/chart339.xml"/><Relationship Id="rId9" Type="http://schemas.openxmlformats.org/officeDocument/2006/relationships/chart" Target="../charts/chart340.xml"/><Relationship Id="rId10" Type="http://schemas.openxmlformats.org/officeDocument/2006/relationships/chart" Target="../charts/chart341.xml"/><Relationship Id="rId11" Type="http://schemas.openxmlformats.org/officeDocument/2006/relationships/chart" Target="../charts/chart342.xml"/><Relationship Id="rId12" Type="http://schemas.openxmlformats.org/officeDocument/2006/relationships/chart" Target="../charts/chart343.xml"/><Relationship Id="rId13" Type="http://schemas.openxmlformats.org/officeDocument/2006/relationships/chart" Target="../charts/chart344.xml"/><Relationship Id="rId14" Type="http://schemas.openxmlformats.org/officeDocument/2006/relationships/chart" Target="../charts/chart345.xml"/><Relationship Id="rId15" Type="http://schemas.openxmlformats.org/officeDocument/2006/relationships/chart" Target="../charts/chart346.xml"/><Relationship Id="rId16" Type="http://schemas.openxmlformats.org/officeDocument/2006/relationships/chart" Target="../charts/chart347.xml"/><Relationship Id="rId17" Type="http://schemas.openxmlformats.org/officeDocument/2006/relationships/chart" Target="../charts/chart348.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 Id="rId7" Type="http://schemas.openxmlformats.org/officeDocument/2006/relationships/chart" Target="../charts/chart26.xml"/><Relationship Id="rId8" Type="http://schemas.openxmlformats.org/officeDocument/2006/relationships/chart" Target="../charts/chart27.xml"/><Relationship Id="rId9" Type="http://schemas.openxmlformats.org/officeDocument/2006/relationships/chart" Target="../charts/chart28.xml"/><Relationship Id="rId10" Type="http://schemas.openxmlformats.org/officeDocument/2006/relationships/chart" Target="../charts/chart29.xml"/><Relationship Id="rId11" Type="http://schemas.openxmlformats.org/officeDocument/2006/relationships/chart" Target="../charts/chart30.xml"/><Relationship Id="rId12" Type="http://schemas.openxmlformats.org/officeDocument/2006/relationships/chart" Target="../charts/chart31.xml"/><Relationship Id="rId13" Type="http://schemas.openxmlformats.org/officeDocument/2006/relationships/chart" Target="../charts/chart32.xml"/><Relationship Id="rId14" Type="http://schemas.openxmlformats.org/officeDocument/2006/relationships/chart" Target="../charts/chart33.xml"/><Relationship Id="rId15" Type="http://schemas.openxmlformats.org/officeDocument/2006/relationships/chart" Target="../charts/chart34.xml"/><Relationship Id="rId16" Type="http://schemas.openxmlformats.org/officeDocument/2006/relationships/chart" Target="../charts/chart35.xml"/><Relationship Id="rId17" Type="http://schemas.openxmlformats.org/officeDocument/2006/relationships/chart" Target="../charts/chart36.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 Id="rId7" Type="http://schemas.openxmlformats.org/officeDocument/2006/relationships/chart" Target="../charts/chart350.xml"/><Relationship Id="rId8" Type="http://schemas.openxmlformats.org/officeDocument/2006/relationships/chart" Target="../charts/chart351.xml"/><Relationship Id="rId9" Type="http://schemas.openxmlformats.org/officeDocument/2006/relationships/chart" Target="../charts/chart352.xml"/><Relationship Id="rId10" Type="http://schemas.openxmlformats.org/officeDocument/2006/relationships/chart" Target="../charts/chart353.xml"/><Relationship Id="rId11" Type="http://schemas.openxmlformats.org/officeDocument/2006/relationships/chart" Target="../charts/chart354.xml"/><Relationship Id="rId12" Type="http://schemas.openxmlformats.org/officeDocument/2006/relationships/chart" Target="../charts/chart355.xml"/><Relationship Id="rId13" Type="http://schemas.openxmlformats.org/officeDocument/2006/relationships/chart" Target="../charts/chart356.xml"/><Relationship Id="rId14" Type="http://schemas.openxmlformats.org/officeDocument/2006/relationships/chart" Target="../charts/chart357.xml"/><Relationship Id="rId15" Type="http://schemas.openxmlformats.org/officeDocument/2006/relationships/chart" Target="../charts/chart358.xml"/><Relationship Id="rId16" Type="http://schemas.openxmlformats.org/officeDocument/2006/relationships/chart" Target="../charts/chart359.xml"/><Relationship Id="rId17" Type="http://schemas.openxmlformats.org/officeDocument/2006/relationships/chart" Target="../charts/chart36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 Id="rId7" Type="http://schemas.openxmlformats.org/officeDocument/2006/relationships/chart" Target="../charts/chart362.xml"/><Relationship Id="rId8" Type="http://schemas.openxmlformats.org/officeDocument/2006/relationships/chart" Target="../charts/chart363.xml"/><Relationship Id="rId9" Type="http://schemas.openxmlformats.org/officeDocument/2006/relationships/chart" Target="../charts/chart364.xml"/><Relationship Id="rId10" Type="http://schemas.openxmlformats.org/officeDocument/2006/relationships/chart" Target="../charts/chart365.xml"/><Relationship Id="rId11" Type="http://schemas.openxmlformats.org/officeDocument/2006/relationships/chart" Target="../charts/chart366.xml"/><Relationship Id="rId12" Type="http://schemas.openxmlformats.org/officeDocument/2006/relationships/chart" Target="../charts/chart367.xml"/><Relationship Id="rId13" Type="http://schemas.openxmlformats.org/officeDocument/2006/relationships/chart" Target="../charts/chart368.xml"/><Relationship Id="rId14" Type="http://schemas.openxmlformats.org/officeDocument/2006/relationships/chart" Target="../charts/chart369.xml"/><Relationship Id="rId15" Type="http://schemas.openxmlformats.org/officeDocument/2006/relationships/chart" Target="../charts/chart370.xml"/><Relationship Id="rId16" Type="http://schemas.openxmlformats.org/officeDocument/2006/relationships/chart" Target="../charts/chart371.xml"/><Relationship Id="rId17" Type="http://schemas.openxmlformats.org/officeDocument/2006/relationships/chart" Target="../charts/chart372.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3.xml"/><Relationship Id="rId7" Type="http://schemas.openxmlformats.org/officeDocument/2006/relationships/chart" Target="../charts/chart374.xml"/><Relationship Id="rId8" Type="http://schemas.openxmlformats.org/officeDocument/2006/relationships/chart" Target="../charts/chart375.xml"/><Relationship Id="rId9" Type="http://schemas.openxmlformats.org/officeDocument/2006/relationships/chart" Target="../charts/chart376.xml"/><Relationship Id="rId10" Type="http://schemas.openxmlformats.org/officeDocument/2006/relationships/chart" Target="../charts/chart377.xml"/><Relationship Id="rId11" Type="http://schemas.openxmlformats.org/officeDocument/2006/relationships/chart" Target="../charts/chart378.xml"/><Relationship Id="rId12" Type="http://schemas.openxmlformats.org/officeDocument/2006/relationships/chart" Target="../charts/chart379.xml"/><Relationship Id="rId13" Type="http://schemas.openxmlformats.org/officeDocument/2006/relationships/chart" Target="../charts/chart380.xml"/><Relationship Id="rId14" Type="http://schemas.openxmlformats.org/officeDocument/2006/relationships/chart" Target="../charts/chart381.xml"/><Relationship Id="rId15" Type="http://schemas.openxmlformats.org/officeDocument/2006/relationships/chart" Target="../charts/chart382.xml"/><Relationship Id="rId16" Type="http://schemas.openxmlformats.org/officeDocument/2006/relationships/chart" Target="../charts/chart383.xml"/><Relationship Id="rId17" Type="http://schemas.openxmlformats.org/officeDocument/2006/relationships/chart" Target="../charts/chart384.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 Id="rId7" Type="http://schemas.openxmlformats.org/officeDocument/2006/relationships/chart" Target="../charts/chart386.xml"/><Relationship Id="rId8" Type="http://schemas.openxmlformats.org/officeDocument/2006/relationships/chart" Target="../charts/chart387.xml"/><Relationship Id="rId9" Type="http://schemas.openxmlformats.org/officeDocument/2006/relationships/chart" Target="../charts/chart388.xml"/><Relationship Id="rId10" Type="http://schemas.openxmlformats.org/officeDocument/2006/relationships/chart" Target="../charts/chart389.xml"/><Relationship Id="rId11" Type="http://schemas.openxmlformats.org/officeDocument/2006/relationships/chart" Target="../charts/chart390.xml"/><Relationship Id="rId12" Type="http://schemas.openxmlformats.org/officeDocument/2006/relationships/chart" Target="../charts/chart391.xml"/><Relationship Id="rId13" Type="http://schemas.openxmlformats.org/officeDocument/2006/relationships/chart" Target="../charts/chart392.xml"/><Relationship Id="rId14" Type="http://schemas.openxmlformats.org/officeDocument/2006/relationships/chart" Target="../charts/chart393.xml"/><Relationship Id="rId15" Type="http://schemas.openxmlformats.org/officeDocument/2006/relationships/chart" Target="../charts/chart394.xml"/><Relationship Id="rId16" Type="http://schemas.openxmlformats.org/officeDocument/2006/relationships/chart" Target="../charts/chart395.xml"/><Relationship Id="rId17" Type="http://schemas.openxmlformats.org/officeDocument/2006/relationships/chart" Target="../charts/chart396.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 Id="rId17" Type="http://schemas.openxmlformats.org/officeDocument/2006/relationships/chart" Target="../charts/chart408.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9.xml"/><Relationship Id="rId7" Type="http://schemas.openxmlformats.org/officeDocument/2006/relationships/chart" Target="../charts/chart410.xml"/><Relationship Id="rId8" Type="http://schemas.openxmlformats.org/officeDocument/2006/relationships/chart" Target="../charts/chart411.xml"/><Relationship Id="rId9" Type="http://schemas.openxmlformats.org/officeDocument/2006/relationships/chart" Target="../charts/chart412.xml"/><Relationship Id="rId10" Type="http://schemas.openxmlformats.org/officeDocument/2006/relationships/chart" Target="../charts/chart413.xml"/><Relationship Id="rId11" Type="http://schemas.openxmlformats.org/officeDocument/2006/relationships/chart" Target="../charts/chart414.xml"/><Relationship Id="rId12" Type="http://schemas.openxmlformats.org/officeDocument/2006/relationships/chart" Target="../charts/chart415.xml"/><Relationship Id="rId13" Type="http://schemas.openxmlformats.org/officeDocument/2006/relationships/chart" Target="../charts/chart416.xml"/><Relationship Id="rId14" Type="http://schemas.openxmlformats.org/officeDocument/2006/relationships/chart" Target="../charts/chart417.xml"/><Relationship Id="rId15" Type="http://schemas.openxmlformats.org/officeDocument/2006/relationships/chart" Target="../charts/chart418.xml"/><Relationship Id="rId16" Type="http://schemas.openxmlformats.org/officeDocument/2006/relationships/chart" Target="../charts/chart419.xml"/><Relationship Id="rId17" Type="http://schemas.openxmlformats.org/officeDocument/2006/relationships/chart" Target="../charts/chart420.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1.xml"/><Relationship Id="rId7" Type="http://schemas.openxmlformats.org/officeDocument/2006/relationships/chart" Target="../charts/chart422.xml"/><Relationship Id="rId8" Type="http://schemas.openxmlformats.org/officeDocument/2006/relationships/chart" Target="../charts/chart423.xml"/><Relationship Id="rId9" Type="http://schemas.openxmlformats.org/officeDocument/2006/relationships/chart" Target="../charts/chart424.xml"/><Relationship Id="rId10" Type="http://schemas.openxmlformats.org/officeDocument/2006/relationships/chart" Target="../charts/chart425.xml"/><Relationship Id="rId11" Type="http://schemas.openxmlformats.org/officeDocument/2006/relationships/chart" Target="../charts/chart426.xml"/><Relationship Id="rId12" Type="http://schemas.openxmlformats.org/officeDocument/2006/relationships/chart" Target="../charts/chart427.xml"/><Relationship Id="rId13" Type="http://schemas.openxmlformats.org/officeDocument/2006/relationships/chart" Target="../charts/chart428.xml"/><Relationship Id="rId14" Type="http://schemas.openxmlformats.org/officeDocument/2006/relationships/chart" Target="../charts/chart429.xml"/><Relationship Id="rId15" Type="http://schemas.openxmlformats.org/officeDocument/2006/relationships/chart" Target="../charts/chart430.xml"/><Relationship Id="rId16" Type="http://schemas.openxmlformats.org/officeDocument/2006/relationships/chart" Target="../charts/chart431.xml"/><Relationship Id="rId17" Type="http://schemas.openxmlformats.org/officeDocument/2006/relationships/chart" Target="../charts/chart43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3.xml"/><Relationship Id="rId7" Type="http://schemas.openxmlformats.org/officeDocument/2006/relationships/chart" Target="../charts/chart434.xml"/><Relationship Id="rId8" Type="http://schemas.openxmlformats.org/officeDocument/2006/relationships/chart" Target="../charts/chart435.xml"/><Relationship Id="rId9" Type="http://schemas.openxmlformats.org/officeDocument/2006/relationships/chart" Target="../charts/chart436.xml"/><Relationship Id="rId10" Type="http://schemas.openxmlformats.org/officeDocument/2006/relationships/chart" Target="../charts/chart437.xml"/><Relationship Id="rId11" Type="http://schemas.openxmlformats.org/officeDocument/2006/relationships/chart" Target="../charts/chart438.xml"/><Relationship Id="rId12" Type="http://schemas.openxmlformats.org/officeDocument/2006/relationships/chart" Target="../charts/chart439.xml"/><Relationship Id="rId13" Type="http://schemas.openxmlformats.org/officeDocument/2006/relationships/chart" Target="../charts/chart440.xml"/><Relationship Id="rId14" Type="http://schemas.openxmlformats.org/officeDocument/2006/relationships/chart" Target="../charts/chart441.xml"/><Relationship Id="rId15" Type="http://schemas.openxmlformats.org/officeDocument/2006/relationships/chart" Target="../charts/chart442.xml"/><Relationship Id="rId16" Type="http://schemas.openxmlformats.org/officeDocument/2006/relationships/chart" Target="../charts/chart443.xml"/><Relationship Id="rId17" Type="http://schemas.openxmlformats.org/officeDocument/2006/relationships/chart" Target="../charts/chart444.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5.xml"/><Relationship Id="rId7" Type="http://schemas.openxmlformats.org/officeDocument/2006/relationships/chart" Target="../charts/chart446.xml"/><Relationship Id="rId8" Type="http://schemas.openxmlformats.org/officeDocument/2006/relationships/chart" Target="../charts/chart447.xml"/><Relationship Id="rId9" Type="http://schemas.openxmlformats.org/officeDocument/2006/relationships/chart" Target="../charts/chart448.xml"/><Relationship Id="rId10" Type="http://schemas.openxmlformats.org/officeDocument/2006/relationships/chart" Target="../charts/chart449.xml"/><Relationship Id="rId11" Type="http://schemas.openxmlformats.org/officeDocument/2006/relationships/chart" Target="../charts/chart450.xml"/><Relationship Id="rId12" Type="http://schemas.openxmlformats.org/officeDocument/2006/relationships/chart" Target="../charts/chart451.xml"/><Relationship Id="rId13" Type="http://schemas.openxmlformats.org/officeDocument/2006/relationships/chart" Target="../charts/chart452.xml"/><Relationship Id="rId14" Type="http://schemas.openxmlformats.org/officeDocument/2006/relationships/chart" Target="../charts/chart453.xml"/><Relationship Id="rId15" Type="http://schemas.openxmlformats.org/officeDocument/2006/relationships/chart" Target="../charts/chart454.xml"/><Relationship Id="rId16" Type="http://schemas.openxmlformats.org/officeDocument/2006/relationships/chart" Target="../charts/chart455.xml"/><Relationship Id="rId17" Type="http://schemas.openxmlformats.org/officeDocument/2006/relationships/chart" Target="../charts/chart456.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7.xml"/><Relationship Id="rId7" Type="http://schemas.openxmlformats.org/officeDocument/2006/relationships/chart" Target="../charts/chart458.xml"/><Relationship Id="rId8" Type="http://schemas.openxmlformats.org/officeDocument/2006/relationships/chart" Target="../charts/chart459.xml"/><Relationship Id="rId9" Type="http://schemas.openxmlformats.org/officeDocument/2006/relationships/chart" Target="../charts/chart460.xml"/><Relationship Id="rId10" Type="http://schemas.openxmlformats.org/officeDocument/2006/relationships/chart" Target="../charts/chart461.xml"/><Relationship Id="rId11" Type="http://schemas.openxmlformats.org/officeDocument/2006/relationships/chart" Target="../charts/chart462.xml"/><Relationship Id="rId12" Type="http://schemas.openxmlformats.org/officeDocument/2006/relationships/chart" Target="../charts/chart463.xml"/><Relationship Id="rId13" Type="http://schemas.openxmlformats.org/officeDocument/2006/relationships/chart" Target="../charts/chart464.xml"/><Relationship Id="rId14" Type="http://schemas.openxmlformats.org/officeDocument/2006/relationships/chart" Target="../charts/chart465.xml"/><Relationship Id="rId15" Type="http://schemas.openxmlformats.org/officeDocument/2006/relationships/chart" Target="../charts/chart466.xml"/><Relationship Id="rId16" Type="http://schemas.openxmlformats.org/officeDocument/2006/relationships/chart" Target="../charts/chart467.xml"/><Relationship Id="rId17" Type="http://schemas.openxmlformats.org/officeDocument/2006/relationships/chart" Target="../charts/chart468.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 Id="rId7" Type="http://schemas.openxmlformats.org/officeDocument/2006/relationships/chart" Target="../charts/chart38.xml"/><Relationship Id="rId8" Type="http://schemas.openxmlformats.org/officeDocument/2006/relationships/chart" Target="../charts/chart39.xml"/><Relationship Id="rId9" Type="http://schemas.openxmlformats.org/officeDocument/2006/relationships/chart" Target="../charts/chart40.xml"/><Relationship Id="rId10" Type="http://schemas.openxmlformats.org/officeDocument/2006/relationships/chart" Target="../charts/chart41.xml"/><Relationship Id="rId11" Type="http://schemas.openxmlformats.org/officeDocument/2006/relationships/chart" Target="../charts/chart42.xml"/><Relationship Id="rId12" Type="http://schemas.openxmlformats.org/officeDocument/2006/relationships/chart" Target="../charts/chart43.xml"/><Relationship Id="rId13" Type="http://schemas.openxmlformats.org/officeDocument/2006/relationships/chart" Target="../charts/chart44.xml"/><Relationship Id="rId14" Type="http://schemas.openxmlformats.org/officeDocument/2006/relationships/chart" Target="../charts/chart45.xml"/><Relationship Id="rId15" Type="http://schemas.openxmlformats.org/officeDocument/2006/relationships/chart" Target="../charts/chart46.xml"/><Relationship Id="rId16" Type="http://schemas.openxmlformats.org/officeDocument/2006/relationships/chart" Target="../charts/chart47.xml"/><Relationship Id="rId17" Type="http://schemas.openxmlformats.org/officeDocument/2006/relationships/chart" Target="../charts/chart48.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9.xml"/><Relationship Id="rId7" Type="http://schemas.openxmlformats.org/officeDocument/2006/relationships/chart" Target="../charts/chart470.xml"/><Relationship Id="rId8" Type="http://schemas.openxmlformats.org/officeDocument/2006/relationships/chart" Target="../charts/chart471.xml"/><Relationship Id="rId9" Type="http://schemas.openxmlformats.org/officeDocument/2006/relationships/chart" Target="../charts/chart472.xml"/><Relationship Id="rId10" Type="http://schemas.openxmlformats.org/officeDocument/2006/relationships/chart" Target="../charts/chart473.xml"/><Relationship Id="rId11" Type="http://schemas.openxmlformats.org/officeDocument/2006/relationships/chart" Target="../charts/chart474.xml"/><Relationship Id="rId12" Type="http://schemas.openxmlformats.org/officeDocument/2006/relationships/chart" Target="../charts/chart475.xml"/><Relationship Id="rId13" Type="http://schemas.openxmlformats.org/officeDocument/2006/relationships/chart" Target="../charts/chart476.xml"/><Relationship Id="rId14" Type="http://schemas.openxmlformats.org/officeDocument/2006/relationships/chart" Target="../charts/chart477.xml"/><Relationship Id="rId15" Type="http://schemas.openxmlformats.org/officeDocument/2006/relationships/chart" Target="../charts/chart478.xml"/><Relationship Id="rId16" Type="http://schemas.openxmlformats.org/officeDocument/2006/relationships/chart" Target="../charts/chart479.xml"/><Relationship Id="rId17" Type="http://schemas.openxmlformats.org/officeDocument/2006/relationships/chart" Target="../charts/chart48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1.xml"/><Relationship Id="rId7" Type="http://schemas.openxmlformats.org/officeDocument/2006/relationships/chart" Target="../charts/chart482.xml"/><Relationship Id="rId8" Type="http://schemas.openxmlformats.org/officeDocument/2006/relationships/chart" Target="../charts/chart483.xml"/><Relationship Id="rId9" Type="http://schemas.openxmlformats.org/officeDocument/2006/relationships/chart" Target="../charts/chart484.xml"/><Relationship Id="rId10" Type="http://schemas.openxmlformats.org/officeDocument/2006/relationships/chart" Target="../charts/chart485.xml"/><Relationship Id="rId11" Type="http://schemas.openxmlformats.org/officeDocument/2006/relationships/chart" Target="../charts/chart486.xml"/><Relationship Id="rId12" Type="http://schemas.openxmlformats.org/officeDocument/2006/relationships/chart" Target="../charts/chart487.xml"/><Relationship Id="rId13" Type="http://schemas.openxmlformats.org/officeDocument/2006/relationships/chart" Target="../charts/chart488.xml"/><Relationship Id="rId14" Type="http://schemas.openxmlformats.org/officeDocument/2006/relationships/chart" Target="../charts/chart489.xml"/><Relationship Id="rId15" Type="http://schemas.openxmlformats.org/officeDocument/2006/relationships/chart" Target="../charts/chart490.xml"/><Relationship Id="rId16" Type="http://schemas.openxmlformats.org/officeDocument/2006/relationships/chart" Target="../charts/chart491.xml"/><Relationship Id="rId17" Type="http://schemas.openxmlformats.org/officeDocument/2006/relationships/chart" Target="../charts/chart49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3.xml"/><Relationship Id="rId7" Type="http://schemas.openxmlformats.org/officeDocument/2006/relationships/chart" Target="../charts/chart494.xml"/><Relationship Id="rId8" Type="http://schemas.openxmlformats.org/officeDocument/2006/relationships/chart" Target="../charts/chart495.xml"/><Relationship Id="rId9" Type="http://schemas.openxmlformats.org/officeDocument/2006/relationships/chart" Target="../charts/chart496.xml"/><Relationship Id="rId10" Type="http://schemas.openxmlformats.org/officeDocument/2006/relationships/chart" Target="../charts/chart497.xml"/><Relationship Id="rId11" Type="http://schemas.openxmlformats.org/officeDocument/2006/relationships/chart" Target="../charts/chart498.xml"/><Relationship Id="rId12" Type="http://schemas.openxmlformats.org/officeDocument/2006/relationships/chart" Target="../charts/chart499.xml"/><Relationship Id="rId13" Type="http://schemas.openxmlformats.org/officeDocument/2006/relationships/chart" Target="../charts/chart500.xml"/><Relationship Id="rId14" Type="http://schemas.openxmlformats.org/officeDocument/2006/relationships/chart" Target="../charts/chart501.xml"/><Relationship Id="rId15" Type="http://schemas.openxmlformats.org/officeDocument/2006/relationships/chart" Target="../charts/chart502.xml"/><Relationship Id="rId16" Type="http://schemas.openxmlformats.org/officeDocument/2006/relationships/chart" Target="../charts/chart503.xml"/><Relationship Id="rId17" Type="http://schemas.openxmlformats.org/officeDocument/2006/relationships/chart" Target="../charts/chart504.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5.xml"/><Relationship Id="rId7" Type="http://schemas.openxmlformats.org/officeDocument/2006/relationships/chart" Target="../charts/chart506.xml"/><Relationship Id="rId8" Type="http://schemas.openxmlformats.org/officeDocument/2006/relationships/chart" Target="../charts/chart507.xml"/><Relationship Id="rId9" Type="http://schemas.openxmlformats.org/officeDocument/2006/relationships/chart" Target="../charts/chart508.xml"/><Relationship Id="rId10" Type="http://schemas.openxmlformats.org/officeDocument/2006/relationships/chart" Target="../charts/chart509.xml"/><Relationship Id="rId11" Type="http://schemas.openxmlformats.org/officeDocument/2006/relationships/chart" Target="../charts/chart510.xml"/><Relationship Id="rId12" Type="http://schemas.openxmlformats.org/officeDocument/2006/relationships/chart" Target="../charts/chart511.xml"/><Relationship Id="rId13" Type="http://schemas.openxmlformats.org/officeDocument/2006/relationships/chart" Target="../charts/chart512.xml"/><Relationship Id="rId14" Type="http://schemas.openxmlformats.org/officeDocument/2006/relationships/chart" Target="../charts/chart513.xml"/><Relationship Id="rId15" Type="http://schemas.openxmlformats.org/officeDocument/2006/relationships/chart" Target="../charts/chart514.xml"/><Relationship Id="rId16" Type="http://schemas.openxmlformats.org/officeDocument/2006/relationships/chart" Target="../charts/chart515.xml"/><Relationship Id="rId17" Type="http://schemas.openxmlformats.org/officeDocument/2006/relationships/chart" Target="../charts/chart516.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7.xml"/><Relationship Id="rId7" Type="http://schemas.openxmlformats.org/officeDocument/2006/relationships/chart" Target="../charts/chart518.xml"/><Relationship Id="rId8" Type="http://schemas.openxmlformats.org/officeDocument/2006/relationships/chart" Target="../charts/chart519.xml"/><Relationship Id="rId9" Type="http://schemas.openxmlformats.org/officeDocument/2006/relationships/chart" Target="../charts/chart520.xml"/><Relationship Id="rId10" Type="http://schemas.openxmlformats.org/officeDocument/2006/relationships/chart" Target="../charts/chart521.xml"/><Relationship Id="rId11" Type="http://schemas.openxmlformats.org/officeDocument/2006/relationships/chart" Target="../charts/chart522.xml"/><Relationship Id="rId12" Type="http://schemas.openxmlformats.org/officeDocument/2006/relationships/chart" Target="../charts/chart523.xml"/><Relationship Id="rId13" Type="http://schemas.openxmlformats.org/officeDocument/2006/relationships/chart" Target="../charts/chart524.xml"/><Relationship Id="rId14" Type="http://schemas.openxmlformats.org/officeDocument/2006/relationships/chart" Target="../charts/chart525.xml"/><Relationship Id="rId15" Type="http://schemas.openxmlformats.org/officeDocument/2006/relationships/chart" Target="../charts/chart526.xml"/><Relationship Id="rId16" Type="http://schemas.openxmlformats.org/officeDocument/2006/relationships/chart" Target="../charts/chart527.xml"/><Relationship Id="rId17" Type="http://schemas.openxmlformats.org/officeDocument/2006/relationships/chart" Target="../charts/chart528.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 Id="rId17" Type="http://schemas.openxmlformats.org/officeDocument/2006/relationships/chart" Target="../charts/chart540.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1.xml"/><Relationship Id="rId7" Type="http://schemas.openxmlformats.org/officeDocument/2006/relationships/chart" Target="../charts/chart542.xml"/><Relationship Id="rId8" Type="http://schemas.openxmlformats.org/officeDocument/2006/relationships/chart" Target="../charts/chart543.xml"/><Relationship Id="rId9" Type="http://schemas.openxmlformats.org/officeDocument/2006/relationships/chart" Target="../charts/chart544.xml"/><Relationship Id="rId10" Type="http://schemas.openxmlformats.org/officeDocument/2006/relationships/chart" Target="../charts/chart545.xml"/><Relationship Id="rId11" Type="http://schemas.openxmlformats.org/officeDocument/2006/relationships/chart" Target="../charts/chart546.xml"/><Relationship Id="rId12" Type="http://schemas.openxmlformats.org/officeDocument/2006/relationships/chart" Target="../charts/chart547.xml"/><Relationship Id="rId13" Type="http://schemas.openxmlformats.org/officeDocument/2006/relationships/chart" Target="../charts/chart548.xml"/><Relationship Id="rId14" Type="http://schemas.openxmlformats.org/officeDocument/2006/relationships/chart" Target="../charts/chart549.xml"/><Relationship Id="rId15" Type="http://schemas.openxmlformats.org/officeDocument/2006/relationships/chart" Target="../charts/chart550.xml"/><Relationship Id="rId16" Type="http://schemas.openxmlformats.org/officeDocument/2006/relationships/chart" Target="../charts/chart551.xml"/><Relationship Id="rId17" Type="http://schemas.openxmlformats.org/officeDocument/2006/relationships/chart" Target="../charts/chart552.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3.xml"/><Relationship Id="rId7" Type="http://schemas.openxmlformats.org/officeDocument/2006/relationships/chart" Target="../charts/chart554.xml"/><Relationship Id="rId8" Type="http://schemas.openxmlformats.org/officeDocument/2006/relationships/chart" Target="../charts/chart555.xml"/><Relationship Id="rId9" Type="http://schemas.openxmlformats.org/officeDocument/2006/relationships/chart" Target="../charts/chart556.xml"/><Relationship Id="rId10" Type="http://schemas.openxmlformats.org/officeDocument/2006/relationships/chart" Target="../charts/chart557.xml"/><Relationship Id="rId11" Type="http://schemas.openxmlformats.org/officeDocument/2006/relationships/chart" Target="../charts/chart558.xml"/><Relationship Id="rId12" Type="http://schemas.openxmlformats.org/officeDocument/2006/relationships/chart" Target="../charts/chart559.xml"/><Relationship Id="rId13" Type="http://schemas.openxmlformats.org/officeDocument/2006/relationships/chart" Target="../charts/chart560.xml"/><Relationship Id="rId14" Type="http://schemas.openxmlformats.org/officeDocument/2006/relationships/chart" Target="../charts/chart561.xml"/><Relationship Id="rId15" Type="http://schemas.openxmlformats.org/officeDocument/2006/relationships/chart" Target="../charts/chart562.xml"/><Relationship Id="rId16" Type="http://schemas.openxmlformats.org/officeDocument/2006/relationships/chart" Target="../charts/chart563.xml"/><Relationship Id="rId17" Type="http://schemas.openxmlformats.org/officeDocument/2006/relationships/chart" Target="../charts/chart564.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5.xml"/><Relationship Id="rId7" Type="http://schemas.openxmlformats.org/officeDocument/2006/relationships/chart" Target="../charts/chart566.xml"/><Relationship Id="rId8" Type="http://schemas.openxmlformats.org/officeDocument/2006/relationships/chart" Target="../charts/chart567.xml"/><Relationship Id="rId9" Type="http://schemas.openxmlformats.org/officeDocument/2006/relationships/chart" Target="../charts/chart568.xml"/><Relationship Id="rId10" Type="http://schemas.openxmlformats.org/officeDocument/2006/relationships/chart" Target="../charts/chart569.xml"/><Relationship Id="rId11" Type="http://schemas.openxmlformats.org/officeDocument/2006/relationships/chart" Target="../charts/chart570.xml"/><Relationship Id="rId12" Type="http://schemas.openxmlformats.org/officeDocument/2006/relationships/chart" Target="../charts/chart571.xml"/><Relationship Id="rId13" Type="http://schemas.openxmlformats.org/officeDocument/2006/relationships/chart" Target="../charts/chart572.xml"/><Relationship Id="rId14" Type="http://schemas.openxmlformats.org/officeDocument/2006/relationships/chart" Target="../charts/chart573.xml"/><Relationship Id="rId15" Type="http://schemas.openxmlformats.org/officeDocument/2006/relationships/chart" Target="../charts/chart574.xml"/><Relationship Id="rId16" Type="http://schemas.openxmlformats.org/officeDocument/2006/relationships/chart" Target="../charts/chart575.xml"/><Relationship Id="rId17" Type="http://schemas.openxmlformats.org/officeDocument/2006/relationships/chart" Target="../charts/chart576.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 Id="rId7" Type="http://schemas.openxmlformats.org/officeDocument/2006/relationships/chart" Target="../charts/chart50.xml"/><Relationship Id="rId8" Type="http://schemas.openxmlformats.org/officeDocument/2006/relationships/chart" Target="../charts/chart51.xml"/><Relationship Id="rId9" Type="http://schemas.openxmlformats.org/officeDocument/2006/relationships/chart" Target="../charts/chart52.xml"/><Relationship Id="rId10" Type="http://schemas.openxmlformats.org/officeDocument/2006/relationships/chart" Target="../charts/chart53.xml"/><Relationship Id="rId11" Type="http://schemas.openxmlformats.org/officeDocument/2006/relationships/chart" Target="../charts/chart54.xml"/><Relationship Id="rId12" Type="http://schemas.openxmlformats.org/officeDocument/2006/relationships/chart" Target="../charts/chart55.xml"/><Relationship Id="rId13" Type="http://schemas.openxmlformats.org/officeDocument/2006/relationships/chart" Target="../charts/chart56.xml"/><Relationship Id="rId14" Type="http://schemas.openxmlformats.org/officeDocument/2006/relationships/chart" Target="../charts/chart57.xml"/><Relationship Id="rId15" Type="http://schemas.openxmlformats.org/officeDocument/2006/relationships/chart" Target="../charts/chart58.xml"/><Relationship Id="rId16" Type="http://schemas.openxmlformats.org/officeDocument/2006/relationships/chart" Target="../charts/chart59.xml"/><Relationship Id="rId17" Type="http://schemas.openxmlformats.org/officeDocument/2006/relationships/chart" Target="../charts/chart60.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 Id="rId7" Type="http://schemas.openxmlformats.org/officeDocument/2006/relationships/chart" Target="../charts/chart62.xml"/><Relationship Id="rId8" Type="http://schemas.openxmlformats.org/officeDocument/2006/relationships/chart" Target="../charts/chart63.xml"/><Relationship Id="rId9" Type="http://schemas.openxmlformats.org/officeDocument/2006/relationships/chart" Target="../charts/chart64.xml"/><Relationship Id="rId10" Type="http://schemas.openxmlformats.org/officeDocument/2006/relationships/chart" Target="../charts/chart65.xml"/><Relationship Id="rId11" Type="http://schemas.openxmlformats.org/officeDocument/2006/relationships/chart" Target="../charts/chart66.xml"/><Relationship Id="rId12" Type="http://schemas.openxmlformats.org/officeDocument/2006/relationships/chart" Target="../charts/chart67.xml"/><Relationship Id="rId13" Type="http://schemas.openxmlformats.org/officeDocument/2006/relationships/chart" Target="../charts/chart68.xml"/><Relationship Id="rId14" Type="http://schemas.openxmlformats.org/officeDocument/2006/relationships/chart" Target="../charts/chart69.xml"/><Relationship Id="rId15" Type="http://schemas.openxmlformats.org/officeDocument/2006/relationships/chart" Target="../charts/chart70.xml"/><Relationship Id="rId16" Type="http://schemas.openxmlformats.org/officeDocument/2006/relationships/chart" Target="../charts/chart71.xml"/><Relationship Id="rId17" Type="http://schemas.openxmlformats.org/officeDocument/2006/relationships/chart" Target="../charts/chart72.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 Id="rId7" Type="http://schemas.openxmlformats.org/officeDocument/2006/relationships/chart" Target="../charts/chart74.xml"/><Relationship Id="rId8" Type="http://schemas.openxmlformats.org/officeDocument/2006/relationships/chart" Target="../charts/chart75.xml"/><Relationship Id="rId9" Type="http://schemas.openxmlformats.org/officeDocument/2006/relationships/chart" Target="../charts/chart76.xml"/><Relationship Id="rId10" Type="http://schemas.openxmlformats.org/officeDocument/2006/relationships/chart" Target="../charts/chart77.xml"/><Relationship Id="rId11" Type="http://schemas.openxmlformats.org/officeDocument/2006/relationships/chart" Target="../charts/chart78.xml"/><Relationship Id="rId12" Type="http://schemas.openxmlformats.org/officeDocument/2006/relationships/chart" Target="../charts/chart79.xml"/><Relationship Id="rId13" Type="http://schemas.openxmlformats.org/officeDocument/2006/relationships/chart" Target="../charts/chart80.xml"/><Relationship Id="rId14" Type="http://schemas.openxmlformats.org/officeDocument/2006/relationships/chart" Target="../charts/chart81.xml"/><Relationship Id="rId15" Type="http://schemas.openxmlformats.org/officeDocument/2006/relationships/chart" Target="../charts/chart82.xml"/><Relationship Id="rId16" Type="http://schemas.openxmlformats.org/officeDocument/2006/relationships/chart" Target="../charts/chart83.xml"/><Relationship Id="rId17" Type="http://schemas.openxmlformats.org/officeDocument/2006/relationships/chart" Target="../charts/chart84.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 Id="rId7" Type="http://schemas.openxmlformats.org/officeDocument/2006/relationships/chart" Target="../charts/chart86.xml"/><Relationship Id="rId8" Type="http://schemas.openxmlformats.org/officeDocument/2006/relationships/chart" Target="../charts/chart87.xml"/><Relationship Id="rId9" Type="http://schemas.openxmlformats.org/officeDocument/2006/relationships/chart" Target="../charts/chart88.xml"/><Relationship Id="rId10" Type="http://schemas.openxmlformats.org/officeDocument/2006/relationships/chart" Target="../charts/chart89.xml"/><Relationship Id="rId11" Type="http://schemas.openxmlformats.org/officeDocument/2006/relationships/chart" Target="../charts/chart90.xml"/><Relationship Id="rId12" Type="http://schemas.openxmlformats.org/officeDocument/2006/relationships/chart" Target="../charts/chart91.xml"/><Relationship Id="rId13" Type="http://schemas.openxmlformats.org/officeDocument/2006/relationships/chart" Target="../charts/chart92.xml"/><Relationship Id="rId14" Type="http://schemas.openxmlformats.org/officeDocument/2006/relationships/chart" Target="../charts/chart93.xml"/><Relationship Id="rId15" Type="http://schemas.openxmlformats.org/officeDocument/2006/relationships/chart" Target="../charts/chart94.xml"/><Relationship Id="rId16" Type="http://schemas.openxmlformats.org/officeDocument/2006/relationships/chart" Target="../charts/chart95.xml"/><Relationship Id="rId17" Type="http://schemas.openxmlformats.org/officeDocument/2006/relationships/chart" Target="../charts/chart96.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 Id="rId9" Type="http://schemas.openxmlformats.org/officeDocument/2006/relationships/chart" Target="../charts/chart100.xml"/><Relationship Id="rId10" Type="http://schemas.openxmlformats.org/officeDocument/2006/relationships/chart" Target="../charts/chart101.xml"/><Relationship Id="rId11" Type="http://schemas.openxmlformats.org/officeDocument/2006/relationships/chart" Target="../charts/chart102.xml"/><Relationship Id="rId12" Type="http://schemas.openxmlformats.org/officeDocument/2006/relationships/chart" Target="../charts/chart103.xml"/><Relationship Id="rId13" Type="http://schemas.openxmlformats.org/officeDocument/2006/relationships/chart" Target="../charts/chart104.xml"/><Relationship Id="rId14" Type="http://schemas.openxmlformats.org/officeDocument/2006/relationships/chart" Target="../charts/chart105.xml"/><Relationship Id="rId15" Type="http://schemas.openxmlformats.org/officeDocument/2006/relationships/chart" Target="../charts/chart106.xml"/><Relationship Id="rId16" Type="http://schemas.openxmlformats.org/officeDocument/2006/relationships/chart" Target="../charts/chart107.xml"/><Relationship Id="rId17" Type="http://schemas.openxmlformats.org/officeDocument/2006/relationships/chart" Target="../charts/chart10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12412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90101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99897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6518850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814644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716908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649287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749603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9855894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4947789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86473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3297692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815951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208310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663106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4041236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0167662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399360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6163158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350658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970376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400897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8294655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0400673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036349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0571005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315205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6905268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1159968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012548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145519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012757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255240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2807614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807126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824960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0473910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922219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405043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1423151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3147746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090071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2644850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022292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557034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33730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37125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3"/>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749324">
                <a:tc>
                  <a:txBody>
                    <a:bodyPr/>
                    <a:lstStyle/>
                    <a:p>
                      <a:pPr algn="ctr">
                        <a:defRPr sz="600">
                          <a:latin typeface="Nexa Bold"/>
                        </a:defRPr>
                      </a:pPr>
                      <a:r>
                        <a:t>12-13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749324">
                <a:tc>
                  <a:txBody>
                    <a:bodyPr/>
                    <a:lstStyle/>
                    <a:p>
                      <a:pPr algn="ctr">
                        <a:defRPr sz="600">
                          <a:latin typeface="Nexa Bold"/>
                        </a:defRPr>
                      </a:pPr>
                      <a:r>
                        <a:t>10-11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749324">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749324">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0331205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39</TotalTime>
  <Words>6672</Words>
  <Application>Microsoft Office PowerPoint</Application>
  <PresentationFormat>On-screen Show (16:9)</PresentationFormat>
  <Paragraphs>2016</Paragraphs>
  <Slides>48</Slides>
  <Notes>48</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9"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Aleaa SALAH</cp:lastModifiedBy>
  <cp:revision>76</cp:revision>
  <dcterms:created xsi:type="dcterms:W3CDTF">2024-07-05T11:30:58Z</dcterms:created>
  <dcterms:modified xsi:type="dcterms:W3CDTF">2025-09-08T14:46:47Z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